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4" r:id="rId6"/>
    <p:sldId id="279" r:id="rId7"/>
    <p:sldId id="261" r:id="rId8"/>
    <p:sldId id="282" r:id="rId9"/>
    <p:sldId id="280" r:id="rId10"/>
    <p:sldId id="263" r:id="rId11"/>
    <p:sldId id="283" r:id="rId12"/>
    <p:sldId id="288" r:id="rId13"/>
    <p:sldId id="287" r:id="rId14"/>
    <p:sldId id="289" r:id="rId15"/>
    <p:sldId id="284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03" autoAdjust="0"/>
    <p:restoredTop sz="96457" autoAdjust="0"/>
  </p:normalViewPr>
  <p:slideViewPr>
    <p:cSldViewPr>
      <p:cViewPr>
        <p:scale>
          <a:sx n="107" d="100"/>
          <a:sy n="107" d="100"/>
        </p:scale>
        <p:origin x="-173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E45BD-D62E-4DD3-BD70-3E0BFF85ABB9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5DA0F-A45F-48D4-BD4D-C968DC409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0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5DA0F-A45F-48D4-BD4D-C968DC4097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5DA0F-A45F-48D4-BD4D-C968DC4097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0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5DA0F-A45F-48D4-BD4D-C968DC4097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4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5DA0F-A45F-48D4-BD4D-C968DC4097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7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B1C6-A917-4B23-9E07-F4EE60D1DC8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79D4-B98B-4F94-B0DB-20452FB79F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B1C6-A917-4B23-9E07-F4EE60D1DC8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79D4-B98B-4F94-B0DB-20452FB7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B1C6-A917-4B23-9E07-F4EE60D1DC8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79D4-B98B-4F94-B0DB-20452FB7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B1C6-A917-4B23-9E07-F4EE60D1DC8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79D4-B98B-4F94-B0DB-20452FB7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B1C6-A917-4B23-9E07-F4EE60D1DC8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4C79D4-B98B-4F94-B0DB-20452FB79F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B1C6-A917-4B23-9E07-F4EE60D1DC8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79D4-B98B-4F94-B0DB-20452FB7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B1C6-A917-4B23-9E07-F4EE60D1DC8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79D4-B98B-4F94-B0DB-20452FB7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B1C6-A917-4B23-9E07-F4EE60D1DC8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79D4-B98B-4F94-B0DB-20452FB7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B1C6-A917-4B23-9E07-F4EE60D1DC8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79D4-B98B-4F94-B0DB-20452FB7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B1C6-A917-4B23-9E07-F4EE60D1DC8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79D4-B98B-4F94-B0DB-20452FB7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B1C6-A917-4B23-9E07-F4EE60D1DC8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79D4-B98B-4F94-B0DB-20452FB79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F1B1C6-A917-4B23-9E07-F4EE60D1DC8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4C79D4-B98B-4F94-B0DB-20452FB79FF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229600" cy="18288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 </a:t>
            </a:r>
            <a:r>
              <a:rPr lang="ru-RU" sz="8000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Эхо революции</a:t>
            </a:r>
            <a:endParaRPr lang="ru-RU" sz="8000" dirty="0">
              <a:ln w="28575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2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06613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Я предлагаю Минина расплавить…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56792"/>
            <a:ext cx="2808312" cy="39604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75" y="1556793"/>
            <a:ext cx="3107925" cy="38164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9"/>
            <a:ext cx="3168352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5733257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Большевики покусились на светлые образы героев народного ополчения. Забвению предавались все герои, с которыми ассоциировалось прошлое старой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0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20118"/>
            <a:ext cx="6531126" cy="4509083"/>
          </a:xfrm>
        </p:spPr>
      </p:pic>
      <p:sp>
        <p:nvSpPr>
          <p:cNvPr id="5" name="TextBox 4"/>
          <p:cNvSpPr txBox="1"/>
          <p:nvPr/>
        </p:nvSpPr>
        <p:spPr>
          <a:xfrm>
            <a:off x="2267744" y="5229201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Города и улицы стали </a:t>
            </a:r>
            <a:r>
              <a:rPr lang="ru-RU" sz="2000" dirty="0"/>
              <a:t>называть в честь террористов </a:t>
            </a:r>
            <a:r>
              <a:rPr lang="ru-RU" sz="2000" dirty="0" smtClean="0"/>
              <a:t>и революционеров. Дзержинск, к примеру,  назван в честь инициатора и руководителя красного террора Феликса Дзержинского.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852936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После революции ушли  имена с христианским смыслом. </a:t>
            </a:r>
          </a:p>
        </p:txBody>
      </p:sp>
    </p:spTree>
    <p:extLst>
      <p:ext uri="{BB962C8B-B14F-4D97-AF65-F5344CB8AC3E}">
        <p14:creationId xmlns:p14="http://schemas.microsoft.com/office/powerpoint/2010/main" val="18119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92211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FF00"/>
                </a:solidFill>
                <a:effectLst/>
              </a:rPr>
              <a:t>Революция - это удар по генофонду народа</a:t>
            </a:r>
            <a:r>
              <a:rPr lang="ru-RU" dirty="0">
                <a:solidFill>
                  <a:srgbClr val="FFFF00"/>
                </a:solidFill>
                <a:effectLst/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6912768" cy="42897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32448"/>
            <a:ext cx="3240360" cy="1897893"/>
          </a:xfrm>
        </p:spPr>
      </p:pic>
      <p:sp>
        <p:nvSpPr>
          <p:cNvPr id="7" name="TextBox 6"/>
          <p:cNvSpPr txBox="1"/>
          <p:nvPr/>
        </p:nvSpPr>
        <p:spPr>
          <a:xfrm>
            <a:off x="899592" y="5877273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От политических репрессий </a:t>
            </a:r>
            <a:r>
              <a:rPr lang="ru-RU" sz="2000" dirty="0" smtClean="0"/>
              <a:t> в СССР было </a:t>
            </a:r>
            <a:r>
              <a:rPr lang="ru-RU" sz="2000" dirty="0"/>
              <a:t>расстреляно, сослано за границу или  умерло в лагерях несколько миллионов граждан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4328" y="3284984"/>
            <a:ext cx="1619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30 октября 2017 года  в центре Москвы открыта «Стена скорби». Монумент посвящен жертвам политических репрессий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467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79208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FF00"/>
                </a:solidFill>
                <a:effectLst/>
              </a:rPr>
              <a:t>Революция — это своего рода инфаркт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государства</a:t>
            </a:r>
            <a:r>
              <a:rPr lang="ru-RU" sz="3200" dirty="0">
                <a:solidFill>
                  <a:srgbClr val="FFFF00"/>
                </a:solidFill>
                <a:effectLst/>
              </a:rPr>
              <a:t/>
            </a:r>
            <a:br>
              <a:rPr lang="ru-RU" sz="3200" dirty="0">
                <a:solidFill>
                  <a:srgbClr val="FFFF00"/>
                </a:solidFill>
                <a:effectLst/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589240"/>
            <a:ext cx="8163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Октябрь  сотряс  </a:t>
            </a:r>
            <a:r>
              <a:rPr lang="ru-RU" sz="2400" b="1" dirty="0"/>
              <a:t>основы государства и </a:t>
            </a:r>
            <a:r>
              <a:rPr lang="ru-RU" sz="2400" b="1" smtClean="0"/>
              <a:t>дал глубокую трещину </a:t>
            </a:r>
            <a:r>
              <a:rPr lang="ru-RU" sz="2400" b="1" dirty="0"/>
              <a:t>во всех сферах жизни. 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" y="1124744"/>
            <a:ext cx="8739836" cy="4392488"/>
          </a:xfrm>
        </p:spPr>
      </p:pic>
    </p:spTree>
    <p:extLst>
      <p:ext uri="{BB962C8B-B14F-4D97-AF65-F5344CB8AC3E}">
        <p14:creationId xmlns:p14="http://schemas.microsoft.com/office/powerpoint/2010/main" val="18883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268760"/>
            <a:ext cx="6192688" cy="3888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effectLst/>
              </a:rPr>
              <a:t>Россия накануне революции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9" y="5229200"/>
            <a:ext cx="8460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Российская империя при  Николае </a:t>
            </a:r>
            <a:r>
              <a:rPr lang="en-US" sz="2000" dirty="0"/>
              <a:t>II </a:t>
            </a:r>
            <a:r>
              <a:rPr lang="ru-RU" sz="2000" dirty="0"/>
              <a:t>было в высшей степени централизованное и во многих отношениях светское просвещенное государство. В России появились формы парламентской демократии — Госдума, сильное местное самоуправление — земство.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44" y="1277884"/>
            <a:ext cx="2592289" cy="2160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1" y="3356992"/>
            <a:ext cx="259228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3754760" cy="9047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Проект памятника Династии Романовых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332657"/>
            <a:ext cx="4041775" cy="1080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Памятник Ленину в наши дни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86" y="1556793"/>
            <a:ext cx="2721815" cy="3600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9"/>
            <a:ext cx="2376264" cy="3744415"/>
          </a:xfrm>
        </p:spPr>
      </p:pic>
      <p:sp>
        <p:nvSpPr>
          <p:cNvPr id="11" name="TextBox 10"/>
          <p:cNvSpPr txBox="1"/>
          <p:nvPr/>
        </p:nvSpPr>
        <p:spPr>
          <a:xfrm>
            <a:off x="1547664" y="551723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мая 1928 года в Костроме был открыт памятник Ленину. Скульптуру Ленина водрузили  на постамент, который предназначался для композиции, посвященной 300-летию Дома Романовых.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18864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               СОЕДИНЕНИЕ         НЕСОЕДИНИМОГО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49165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ЧЕМУ НАС НАУЧИЛ ОКТЯБРЬ?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5" y="1052736"/>
            <a:ext cx="2304256" cy="489654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И там, и здесь между рядами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Звучит один и тот же глас: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— «Кто не за нас — тот против нас!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Нет безразличных: правда с нами!»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А я стою один меж них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В ревущем пламени и дыме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И всеми силами своими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Молюсь за тех и за других</a:t>
            </a:r>
            <a:r>
              <a:rPr lang="ru-RU" sz="1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6408712" cy="4752528"/>
          </a:xfrm>
        </p:spPr>
      </p:pic>
      <p:sp>
        <p:nvSpPr>
          <p:cNvPr id="6" name="TextBox 5"/>
          <p:cNvSpPr txBox="1"/>
          <p:nvPr/>
        </p:nvSpPr>
        <p:spPr>
          <a:xfrm>
            <a:off x="1547664" y="6021287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ли рушить прошлое во имя будущего? Строить социальный рай на крови, насилии, убийстве? Стрелять в отца, брата  или соседа во имя всеобщего счастья?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6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8520" y="4797152"/>
            <a:ext cx="3003960" cy="108012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Революция. Террор. </a:t>
            </a:r>
            <a:endParaRPr lang="en-US" sz="32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275" y="764704"/>
            <a:ext cx="290522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5" y="1193849"/>
            <a:ext cx="4796333" cy="2053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356992"/>
            <a:ext cx="5276961" cy="252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987" y="97041"/>
            <a:ext cx="7848872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Построим новую жизнь с револьвером </a:t>
            </a:r>
            <a:r>
              <a:rPr lang="en-US" sz="3200" b="1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200" b="1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саблей  в руках</a:t>
            </a:r>
            <a:endParaRPr lang="ru-RU" sz="3200" b="1" dirty="0">
              <a:ln w="10160">
                <a:noFill/>
                <a:prstDash val="solid"/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093296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Гражданская война </a:t>
            </a:r>
            <a:r>
              <a:rPr lang="ru-RU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 </a:t>
            </a:r>
            <a:r>
              <a:rPr lang="ru-RU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алтарь коммунизма</a:t>
            </a:r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Первой под удар революции попала Церковь</a:t>
            </a:r>
            <a:endParaRPr lang="ru-RU" sz="3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838224"/>
            <a:ext cx="4473071" cy="38622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45" y="1838224"/>
            <a:ext cx="2665240" cy="3450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8382" y="5317757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Колокола </a:t>
            </a: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на переплавку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589923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Иконы в топку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Прощай, хранитель русской славы!</a:t>
            </a:r>
            <a:endParaRPr lang="ru-RU" sz="36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3"/>
            <a:ext cx="7128792" cy="4752528"/>
          </a:xfrm>
        </p:spPr>
      </p:pic>
      <p:sp>
        <p:nvSpPr>
          <p:cNvPr id="3" name="TextBox 2"/>
          <p:cNvSpPr txBox="1"/>
          <p:nvPr/>
        </p:nvSpPr>
        <p:spPr>
          <a:xfrm>
            <a:off x="287016" y="6021288"/>
            <a:ext cx="874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Храм </a:t>
            </a:r>
            <a:r>
              <a:rPr lang="ru-RU" sz="2000" b="1" dirty="0"/>
              <a:t>Х</a:t>
            </a:r>
            <a:r>
              <a:rPr lang="ru-RU" sz="2000" b="1" dirty="0" smtClean="0"/>
              <a:t>риста Спасителя - символ  Святой Руси, духовная опора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«старого мира», который большевики  спешили разрушить до основания.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273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Главный собор Нижнего Новгорода. В революцию пострадал первым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" y="1772816"/>
            <a:ext cx="4889606" cy="39604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37111"/>
            <a:ext cx="2834057" cy="1813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2736304" cy="22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Епископ Лаврентий, Алексей </a:t>
            </a:r>
            <a:r>
              <a:rPr lang="ru-RU" sz="3200" dirty="0" err="1" smtClean="0">
                <a:solidFill>
                  <a:srgbClr val="FFFF00"/>
                </a:solidFill>
              </a:rPr>
              <a:t>Нейдгард</a:t>
            </a:r>
            <a:r>
              <a:rPr lang="ru-RU" sz="3200" dirty="0" smtClean="0">
                <a:solidFill>
                  <a:srgbClr val="FFFF00"/>
                </a:solidFill>
              </a:rPr>
              <a:t> и протоиерей Алексей Порфирьев расстреляны 6 ноября 1918 года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16" y="1777040"/>
            <a:ext cx="2453464" cy="385882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03" y="1787753"/>
            <a:ext cx="2562701" cy="38546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558924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Они подписали </a:t>
            </a:r>
            <a:r>
              <a:rPr lang="ru-RU" dirty="0"/>
              <a:t>воззвание к </a:t>
            </a:r>
            <a:r>
              <a:rPr lang="ru-RU" dirty="0" smtClean="0"/>
              <a:t>пастве,  </a:t>
            </a:r>
            <a:r>
              <a:rPr lang="ru-RU" dirty="0"/>
              <a:t>призывающее протестовать против закрытия православных храмов, монастырей и конфискации церковного имущества. </a:t>
            </a:r>
            <a:r>
              <a:rPr lang="ru-RU" dirty="0" smtClean="0"/>
              <a:t>Отцу Алексею  предложили </a:t>
            </a:r>
            <a:r>
              <a:rPr lang="ru-RU" dirty="0"/>
              <a:t>снять сан в обмен на жизнь, но </a:t>
            </a:r>
            <a:r>
              <a:rPr lang="ru-RU" dirty="0" smtClean="0"/>
              <a:t>он наотрез оказался.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9" y="1777040"/>
            <a:ext cx="2628900" cy="38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11620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Большевики уничтожали не только храмы, но и людей, исповедующих  христианскую веру.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5229200"/>
            <a:ext cx="7848872" cy="1512168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/>
              <a:t>После революции  в нижегородской области пострадало 2650 священнослужителей, монашествующих и мирян. Более полутора тысяч было расстреляно. Остальные были отправлены в лагеря и </a:t>
            </a:r>
            <a:r>
              <a:rPr lang="ru-RU" sz="2900" dirty="0" smtClean="0"/>
              <a:t>ссылки. На сегодняшний день канонизировано 50 человек. </a:t>
            </a:r>
            <a:endParaRPr lang="ru-RU" sz="2900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1" y="1556792"/>
            <a:ext cx="393999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553498"/>
            <a:ext cx="3761980" cy="3162645"/>
          </a:xfrm>
        </p:spPr>
      </p:pic>
      <p:sp>
        <p:nvSpPr>
          <p:cNvPr id="7" name="TextBox 6"/>
          <p:cNvSpPr txBox="1"/>
          <p:nvPr/>
        </p:nvSpPr>
        <p:spPr>
          <a:xfrm>
            <a:off x="892779" y="486916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школьник ходил в на Пасху в церковь, его могли заклеймить позором. Школьный </a:t>
            </a:r>
            <a:r>
              <a:rPr lang="ru-RU" dirty="0"/>
              <a:t>учитель обязан был быть воинствующим безбожником, который должен отторгать детей от Русской Православной Церкви, разоблачать церковные Таинства, религиозные обряды и праздники, христианский образ жизни. </a:t>
            </a:r>
            <a:r>
              <a:rPr lang="ru-RU" dirty="0" smtClean="0"/>
              <a:t>В </a:t>
            </a:r>
            <a:r>
              <a:rPr lang="ru-RU" dirty="0"/>
              <a:t>школе организовывали группы юных воинствующих </a:t>
            </a:r>
            <a:r>
              <a:rPr lang="ru-RU" dirty="0" smtClean="0"/>
              <a:t>безбожников.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4129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Активная борьба с религией велась через антирелигиозную пропаганду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0623"/>
            <a:ext cx="2360458" cy="3114751"/>
          </a:xfrm>
          <a:prstGeom prst="rect">
            <a:avLst/>
          </a:prstGeom>
        </p:spPr>
      </p:pic>
      <p:pic>
        <p:nvPicPr>
          <p:cNvPr id="6" name="Picture 2" descr="C:\Users\olesha\Desktop\новомученики\430648_549714608376174_836340961_n-337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31865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07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Жертвой революции стала семья императора Николая </a:t>
            </a:r>
            <a:r>
              <a:rPr lang="en-US" sz="3600" dirty="0" smtClean="0">
                <a:solidFill>
                  <a:srgbClr val="FFFF00"/>
                </a:solidFill>
              </a:rPr>
              <a:t>II 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7"/>
            <a:ext cx="6408712" cy="3816423"/>
          </a:xfrm>
        </p:spPr>
      </p:pic>
      <p:sp>
        <p:nvSpPr>
          <p:cNvPr id="6" name="TextBox 5"/>
          <p:cNvSpPr txBox="1"/>
          <p:nvPr/>
        </p:nvSpPr>
        <p:spPr>
          <a:xfrm>
            <a:off x="827584" y="5373217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Придя к власти, большевики арестовали свергнутого после февраля 1917 года монарха и его семью, держали несколько месяцев под арестом в Екатеринбурге. В ночь с 16 на 17 июля расстреляли,  без суда и следствия. Революцией был положен конец монархии</a:t>
            </a:r>
            <a:r>
              <a:rPr lang="ru-RU" sz="1600" dirty="0"/>
              <a:t> </a:t>
            </a:r>
            <a:r>
              <a:rPr lang="ru-RU" sz="1600" dirty="0" smtClean="0"/>
              <a:t>и  многодетной семье, в которой  жила любовь и взаимная поддержка.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60338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485</Words>
  <Application>Microsoft Office PowerPoint</Application>
  <PresentationFormat>Экран (4:3)</PresentationFormat>
  <Paragraphs>40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Эхо революции</vt:lpstr>
      <vt:lpstr>Презентация PowerPoint</vt:lpstr>
      <vt:lpstr>Первой под удар революции попала Церковь</vt:lpstr>
      <vt:lpstr>Прощай, хранитель русской славы!</vt:lpstr>
      <vt:lpstr>Главный собор Нижнего Новгорода. В революцию пострадал первым</vt:lpstr>
      <vt:lpstr>Епископ Лаврентий, Алексей Нейдгард и протоиерей Алексей Порфирьев расстреляны 6 ноября 1918 года</vt:lpstr>
      <vt:lpstr>Большевики уничтожали не только храмы, но и людей, исповедующих  христианскую веру. </vt:lpstr>
      <vt:lpstr>Презентация PowerPoint</vt:lpstr>
      <vt:lpstr>Жертвой революции стала семья императора Николая II </vt:lpstr>
      <vt:lpstr>Я предлагаю Минина расплавить…</vt:lpstr>
      <vt:lpstr>Презентация PowerPoint</vt:lpstr>
      <vt:lpstr>Революция - это удар по генофонду народа.</vt:lpstr>
      <vt:lpstr>Революция — это своего рода инфаркт государства </vt:lpstr>
      <vt:lpstr>Россия накануне революции</vt:lpstr>
      <vt:lpstr>Презентация PowerPoint</vt:lpstr>
      <vt:lpstr>ЧЕМУ НАС НАУЧИЛ ОКТЯБРЬ?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революции</dc:title>
  <dc:creator>Марина Владимировна Дружкова</dc:creator>
  <cp:lastModifiedBy>Марина Владимировна Дружкова</cp:lastModifiedBy>
  <cp:revision>52</cp:revision>
  <dcterms:created xsi:type="dcterms:W3CDTF">2017-11-08T11:32:48Z</dcterms:created>
  <dcterms:modified xsi:type="dcterms:W3CDTF">2017-11-24T14:42:16Z</dcterms:modified>
</cp:coreProperties>
</file>